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aleway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aleway-italic.fntdata"/><Relationship Id="rId16" Type="http://schemas.openxmlformats.org/officeDocument/2006/relationships/slide" Target="slides/slide12.xml"/><Relationship Id="rId38" Type="http://schemas.openxmlformats.org/officeDocument/2006/relationships/font" Target="fonts/Raleway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89a5fa17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89a5fa17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Galindo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afa960d0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afa960d0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9a5fa178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9a5fa178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Miguel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9a5fa178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89a5fa178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9aa2e896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89aa2e896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9aa2e896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89aa2e896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Miguel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9aa2e896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9aa2e896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9aa2e896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89aa2e896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9aa2e896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89aa2e896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9aa2e896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89aa2e896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9aa2e896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9aa2e896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afa960d0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afa960d0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9aa2e896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89aa2e896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9aa2e896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89aa2e896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9aa2e896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9aa2e896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9aa2e896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89aa2e896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9aa2e896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89aa2e896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9a5fa178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89a5fa178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Galindo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9a5fa178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89a5fa178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9a5fa178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89a5fa178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9a5fa178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9a5fa178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9a5fa1782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89a5fa178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afa960d0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4afa960d0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9a5fa178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89a5fa178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89c696475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89c696475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Galindo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8ff243e8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8ff243e8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b2d55f3b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8b2d55f3b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Galindo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8b2d55f3b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8b2d55f3b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9dfa8e9c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89dfa8e9c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Miguel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b2d55f3b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b2d55f3b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afa960d0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afa960d0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afa960d0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afa960d0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0072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0072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0072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0723F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rgbClr val="0072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Galindo-lab/DjangoMR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Presentación Proyecto</a:t>
            </a:r>
            <a:endParaRPr sz="300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Sistema de reportes médicos (DMRS)</a:t>
            </a:r>
            <a:endParaRPr baseline="-2500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7102" y="264475"/>
            <a:ext cx="782572" cy="10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485875" y="3125425"/>
            <a:ext cx="524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Docente: </a:t>
            </a:r>
            <a:endParaRPr b="1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s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Leticia Sarahi Espinoza Barraza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Presentan</a:t>
            </a:r>
            <a:endParaRPr b="1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s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Miguel Angel Segoviano Sanchez (1272099)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s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Luis Eduardo Galindo Amaya  (1274895)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1950" y="264475"/>
            <a:ext cx="1064301" cy="106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Administradores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99325" y="1068425"/>
            <a:ext cx="62877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Se tendrá un dashboard que permita conocer el estado actual de los consultorios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Se podrá revisar el doctor asignado al consultorio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Se podrá revisar el paciente en el consultorio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Se podrá revisar la lista de pacientes atendidos en ese consultorio ese dia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Se podrá revisar la consulta del paciente mediante sus datos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275725" y="1289425"/>
            <a:ext cx="5157700" cy="25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Pruebas de Usuario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s"/>
              <a:t>Prueba usabilidad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Prueba cuantitativa de navegación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Cómo ingresar como doctor al sistema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Desplegar la pantalla para que los pacientes miren las citas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Agendar agregar una cita a la cola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Como abrir la pantalla de reportes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Cómo finalizar una consulta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950" y="2623725"/>
            <a:ext cx="2352725" cy="23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s"/>
              <a:t>Prueba cualitativa de la interfaz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¿Te fue fácil cumplir las pruebas anteriores?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¿El texto fue fácil de leer? (tamaño de los labels)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¿Las acciones de cada botón son claras?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¿Pudiste ubicar las cosas dentro de la interfaz?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En base a la interfaz que utilizaste ¿Donde y para que se puede utilizar este software?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752" y="3538550"/>
            <a:ext cx="2734000" cy="16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de las pruebas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idx="4294967295" type="title"/>
          </p:nvPr>
        </p:nvSpPr>
        <p:spPr>
          <a:xfrm>
            <a:off x="311700" y="5145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ingresar como doctor al sistema</a:t>
            </a:r>
            <a:endParaRPr/>
          </a:p>
        </p:txBody>
      </p:sp>
      <p:pic>
        <p:nvPicPr>
          <p:cNvPr id="153" name="Google Shape;153;p2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438" y="1137900"/>
            <a:ext cx="5985120" cy="370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idx="4294967295" type="title"/>
          </p:nvPr>
        </p:nvSpPr>
        <p:spPr>
          <a:xfrm>
            <a:off x="311700" y="5145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ingresar como doctor al sistema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50" y="1137900"/>
            <a:ext cx="6126374" cy="39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idx="4294967295" type="title"/>
          </p:nvPr>
        </p:nvSpPr>
        <p:spPr>
          <a:xfrm>
            <a:off x="311700" y="3368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Desplegar la pantalla para que los pacientes miren las citas</a:t>
            </a:r>
            <a:endParaRPr/>
          </a:p>
        </p:txBody>
      </p:sp>
      <p:pic>
        <p:nvPicPr>
          <p:cNvPr id="165" name="Google Shape;165;p2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800" y="1265075"/>
            <a:ext cx="6272385" cy="38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idx="4294967295" type="title"/>
          </p:nvPr>
        </p:nvSpPr>
        <p:spPr>
          <a:xfrm>
            <a:off x="311700" y="3368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Desplegar la pantalla para que los pacientes miren las citas</a:t>
            </a:r>
            <a:endParaRPr/>
          </a:p>
        </p:txBody>
      </p:sp>
      <p:pic>
        <p:nvPicPr>
          <p:cNvPr descr="Gráfico de respuestas de formularios. Título de la pregunta: En base a la interfaz que utilizaste ¿Donde y para que se puede utilizar este software?&#10;. Número de respuestas: 9 respuestas." id="171" name="Google Shape;171;p30" title="En base a la interfaz que utilizaste ¿Donde y para que se puede utilizar este software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5075"/>
            <a:ext cx="8155049" cy="387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idx="4294967295" type="title"/>
          </p:nvPr>
        </p:nvSpPr>
        <p:spPr>
          <a:xfrm>
            <a:off x="311700" y="3368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Agendar agregar una cita a la cola</a:t>
            </a:r>
            <a:endParaRPr/>
          </a:p>
        </p:txBody>
      </p:sp>
      <p:pic>
        <p:nvPicPr>
          <p:cNvPr id="177" name="Google Shape;177;p3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813" y="960275"/>
            <a:ext cx="6272385" cy="38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 sistema que permite gestionar a los pacientes de una </a:t>
            </a:r>
            <a:r>
              <a:rPr lang="es"/>
              <a:t>clínica desde su llegada hasta el momento en el que recogen su receta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Gestionar la </a:t>
            </a:r>
            <a:r>
              <a:rPr lang="es"/>
              <a:t>asignación de consultorios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</a:t>
            </a:r>
            <a:r>
              <a:rPr lang="es"/>
              <a:t>upervisión</a:t>
            </a:r>
            <a:r>
              <a:rPr lang="es"/>
              <a:t> de consultorios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Manejo de historiales clínicos de los pacientes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Captura de historiales </a:t>
            </a:r>
            <a:r>
              <a:rPr lang="es"/>
              <a:t>clínicos</a:t>
            </a:r>
            <a:r>
              <a:rPr lang="es"/>
              <a:t> 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775" y="2383175"/>
            <a:ext cx="4132225" cy="27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idx="4294967295" type="title"/>
          </p:nvPr>
        </p:nvSpPr>
        <p:spPr>
          <a:xfrm>
            <a:off x="311700" y="3368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Agendar agregar una cita a la cola</a:t>
            </a:r>
            <a:endParaRPr/>
          </a:p>
        </p:txBody>
      </p:sp>
      <p:pic>
        <p:nvPicPr>
          <p:cNvPr descr="Gráfico de respuestas de formularios. Título de la pregunta: En base a la interfaz que utilizaste ¿Donde y para que se puede utilizar este software?&#10;. Número de respuestas: 9 respuestas." id="183" name="Google Shape;183;p32" title="En base a la interfaz que utilizaste ¿Donde y para que se puede utilizar este software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3175"/>
            <a:ext cx="8155049" cy="387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idx="4294967295" type="title"/>
          </p:nvPr>
        </p:nvSpPr>
        <p:spPr>
          <a:xfrm>
            <a:off x="311700" y="3368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abrir la pantalla de reportes</a:t>
            </a:r>
            <a:endParaRPr/>
          </a:p>
        </p:txBody>
      </p:sp>
      <p:pic>
        <p:nvPicPr>
          <p:cNvPr id="189" name="Google Shape;189;p3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800" y="960275"/>
            <a:ext cx="6272385" cy="38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idx="4294967295" type="title"/>
          </p:nvPr>
        </p:nvSpPr>
        <p:spPr>
          <a:xfrm>
            <a:off x="311700" y="3368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abrir la pantalla de reportes</a:t>
            </a:r>
            <a:endParaRPr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250" y="1083850"/>
            <a:ext cx="5989568" cy="38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idx="4294967295" type="title"/>
          </p:nvPr>
        </p:nvSpPr>
        <p:spPr>
          <a:xfrm>
            <a:off x="311700" y="3368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finalizar una consulta</a:t>
            </a:r>
            <a:endParaRPr/>
          </a:p>
        </p:txBody>
      </p:sp>
      <p:pic>
        <p:nvPicPr>
          <p:cNvPr id="201" name="Google Shape;201;p3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813" y="960275"/>
            <a:ext cx="6272385" cy="38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idx="4294967295" type="title"/>
          </p:nvPr>
        </p:nvSpPr>
        <p:spPr>
          <a:xfrm>
            <a:off x="311700" y="3368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finalizar una consulta</a:t>
            </a:r>
            <a:endParaRPr/>
          </a:p>
        </p:txBody>
      </p:sp>
      <p:pic>
        <p:nvPicPr>
          <p:cNvPr descr="Gráfico de respuestas de formularios. Título de la pregunta: En base a la interfaz que utilizaste ¿Donde y para que se puede utilizar este software?&#10;. Número de respuestas: 9 respuestas." id="207" name="Google Shape;207;p36" title="En base a la interfaz que utilizaste ¿Donde y para que se puede utilizar este software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60275"/>
            <a:ext cx="8155049" cy="387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Wireframes y </a:t>
            </a:r>
            <a:r>
              <a:rPr lang="es"/>
              <a:t>Diseño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8"/>
          <p:cNvPicPr preferRelativeResize="0"/>
          <p:nvPr/>
        </p:nvPicPr>
        <p:blipFill rotWithShape="1">
          <a:blip r:embed="rId3">
            <a:alphaModFix/>
          </a:blip>
          <a:srcRect b="1100" l="474" r="593" t="599"/>
          <a:stretch/>
        </p:blipFill>
        <p:spPr>
          <a:xfrm>
            <a:off x="4645525" y="1483150"/>
            <a:ext cx="4251013" cy="275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/>
          <p:cNvPicPr preferRelativeResize="0"/>
          <p:nvPr/>
        </p:nvPicPr>
        <p:blipFill rotWithShape="1">
          <a:blip r:embed="rId4">
            <a:alphaModFix/>
          </a:blip>
          <a:srcRect b="2407" l="771" r="1514" t="918"/>
          <a:stretch/>
        </p:blipFill>
        <p:spPr>
          <a:xfrm>
            <a:off x="228375" y="1483138"/>
            <a:ext cx="4269302" cy="275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 de Login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Monitor para fila</a:t>
            </a:r>
            <a:endParaRPr/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025" y="1466525"/>
            <a:ext cx="4228700" cy="27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50" y="1466520"/>
            <a:ext cx="4228700" cy="2750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Dashboard de administracion</a:t>
            </a:r>
            <a:endParaRPr/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74750"/>
            <a:ext cx="4203423" cy="27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100" y="1500600"/>
            <a:ext cx="4123950" cy="2682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Historial </a:t>
            </a:r>
            <a:r>
              <a:rPr lang="es"/>
              <a:t>Clínico</a:t>
            </a:r>
            <a:endParaRPr/>
          </a:p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463150"/>
            <a:ext cx="4265375" cy="27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4200" y="1526995"/>
            <a:ext cx="4069074" cy="264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/>
              <a:t>Quién</a:t>
            </a:r>
            <a:r>
              <a:rPr lang="es"/>
              <a:t> se beneficia de DMRS?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Las instituciones </a:t>
            </a:r>
            <a:r>
              <a:rPr lang="es"/>
              <a:t>médicas</a:t>
            </a:r>
            <a:r>
              <a:rPr lang="es"/>
              <a:t> pueden usar DMRS para agilizar el proceso de </a:t>
            </a:r>
            <a:r>
              <a:rPr lang="es"/>
              <a:t>asignación</a:t>
            </a:r>
            <a:r>
              <a:rPr lang="es"/>
              <a:t> de pacientes a los consultorios </a:t>
            </a:r>
            <a:r>
              <a:rPr lang="es"/>
              <a:t>además</a:t>
            </a:r>
            <a:r>
              <a:rPr lang="es"/>
              <a:t> de permitir a los doctores crear o consultar los historiales </a:t>
            </a:r>
            <a:r>
              <a:rPr lang="es"/>
              <a:t>médicos</a:t>
            </a:r>
            <a:r>
              <a:rPr lang="es"/>
              <a:t> de los pacientes.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0575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288" y="2618363"/>
            <a:ext cx="4848225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 de </a:t>
            </a:r>
            <a:r>
              <a:rPr lang="es"/>
              <a:t>Recepción</a:t>
            </a:r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195" y="1407625"/>
            <a:ext cx="4139105" cy="26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25" y="1439650"/>
            <a:ext cx="4040627" cy="262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600"/>
              <a:t>Demo del proyecto</a:t>
            </a:r>
            <a:endParaRPr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hlinkClick r:id="rId3"/>
              </a:rPr>
              <a:t>https://github.com/Galindo-lab/DjangoMRS</a:t>
            </a:r>
            <a:r>
              <a:rPr lang="es" sz="1600"/>
              <a:t> </a:t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</p:txBody>
      </p:sp>
      <p:sp>
        <p:nvSpPr>
          <p:cNvPr id="258" name="Google Shape;25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 lo largo del proyecto entendimos </a:t>
            </a:r>
            <a:r>
              <a:rPr lang="es"/>
              <a:t>cómo</a:t>
            </a:r>
            <a:r>
              <a:rPr lang="es"/>
              <a:t> gestionar las diferentes fases y </a:t>
            </a:r>
            <a:r>
              <a:rPr lang="es"/>
              <a:t>cómo</a:t>
            </a:r>
            <a:r>
              <a:rPr lang="es"/>
              <a:t> las </a:t>
            </a:r>
            <a:r>
              <a:rPr lang="es"/>
              <a:t>tecnologías</a:t>
            </a:r>
            <a:r>
              <a:rPr lang="es"/>
              <a:t> emergentes nos permiten gestionar el  proceso de </a:t>
            </a:r>
            <a:r>
              <a:rPr lang="es"/>
              <a:t>desarrollo</a:t>
            </a:r>
            <a:r>
              <a:rPr lang="es"/>
              <a:t>. Una de las cosas que pudimos aprender es como planear previamente las fases del proyecto nos permiten agilizar los procesos de </a:t>
            </a:r>
            <a:r>
              <a:rPr lang="es"/>
              <a:t>desarrollo</a:t>
            </a:r>
            <a:r>
              <a:rPr lang="es"/>
              <a:t> de software.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400" y="718750"/>
            <a:ext cx="1721874" cy="172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6750" y="685412"/>
            <a:ext cx="5363072" cy="1788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513" y="3181274"/>
            <a:ext cx="1721875" cy="137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3500" y="3326976"/>
            <a:ext cx="4009600" cy="10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Requerimientos del Sistema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389600"/>
            <a:ext cx="3966900" cy="31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0357" lvl="0" marL="457200" rtl="0" algn="l">
              <a:spcBef>
                <a:spcPts val="0"/>
              </a:spcBef>
              <a:spcAft>
                <a:spcPts val="0"/>
              </a:spcAft>
              <a:buSzPct val="94444"/>
              <a:buAutoNum type="arabicPeriod"/>
            </a:pPr>
            <a:r>
              <a:rPr lang="es" sz="1800"/>
              <a:t>La aplicación “DMRS” deberá permitir al usuario entrar al sistema mediante un usuario y contraseña válidos.</a:t>
            </a:r>
            <a:endParaRPr sz="1700"/>
          </a:p>
          <a:p>
            <a:pPr indent="-32035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700"/>
              <a:t>La aplicación deberá llevar registro de los pacientes en la fila.</a:t>
            </a:r>
            <a:endParaRPr sz="1700"/>
          </a:p>
          <a:p>
            <a:pPr indent="-32035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700"/>
              <a:t>La aplicación deberá ordenar la fila en base a la prioridad que tiene el paciente (personas de la tercera edad, urgencias, y mujeres embarazadas tienen una mayor prioridad que los demás )</a:t>
            </a:r>
            <a:endParaRPr sz="1700"/>
          </a:p>
          <a:p>
            <a:pPr indent="-32035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700"/>
              <a:t>Se podrá abrir un monitor con la fila de pacientes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475" y="1043175"/>
            <a:ext cx="2859500" cy="30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Doctores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459650"/>
            <a:ext cx="4183200" cy="29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s" sz="1700"/>
              <a:t>Se podrá revisar la historia clínica del paciente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s" sz="1700"/>
              <a:t>Se tendrá un formulario de permita actualizar la historia clínica del paciente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s" sz="1700"/>
              <a:t>Se podrá agregar un diagnóstico al paciente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s" sz="1700"/>
              <a:t>Se podrá emitir una receta al paciente</a:t>
            </a:r>
            <a:endParaRPr sz="1700"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0" l="11071" r="48178" t="0"/>
          <a:stretch/>
        </p:blipFill>
        <p:spPr>
          <a:xfrm>
            <a:off x="5136350" y="0"/>
            <a:ext cx="40076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Recepcionista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273100" y="1360975"/>
            <a:ext cx="4584600" cy="36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Se deberá ingresar los datos del paciente para añadirlo a la fila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Se deberá asignar la prioridad de paciente en la fila (personas de la tercera edad, urgencias, y mujeres embarazadas tienen una mayor prioridad)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025" y="917600"/>
            <a:ext cx="4030976" cy="26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595959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